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70" r:id="rId9"/>
    <p:sldId id="271" r:id="rId10"/>
    <p:sldId id="272" r:id="rId11"/>
    <p:sldId id="263" r:id="rId12"/>
    <p:sldId id="264" r:id="rId13"/>
    <p:sldId id="267" r:id="rId14"/>
    <p:sldId id="268" r:id="rId15"/>
    <p:sldId id="269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41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A6374-B98B-4CCE-840B-921F4DF573ED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4A35E6F-72E0-4295-8688-BF8E84C289EF}">
      <dgm:prSet/>
      <dgm:spPr/>
      <dgm:t>
        <a:bodyPr/>
        <a:lstStyle/>
        <a:p>
          <a:r>
            <a:rPr lang="en-US"/>
            <a:t>Date: 27</a:t>
          </a:r>
          <a:r>
            <a:rPr lang="en-US" baseline="30000"/>
            <a:t>th</a:t>
          </a:r>
          <a:r>
            <a:rPr lang="en-US"/>
            <a:t> January 2024</a:t>
          </a:r>
        </a:p>
      </dgm:t>
    </dgm:pt>
    <dgm:pt modelId="{A5DAD835-37B8-411C-96CC-0DB2B1A03B62}" type="parTrans" cxnId="{45D95BB4-E19F-4DD8-BE59-93525828F4ED}">
      <dgm:prSet/>
      <dgm:spPr/>
      <dgm:t>
        <a:bodyPr/>
        <a:lstStyle/>
        <a:p>
          <a:endParaRPr lang="en-US"/>
        </a:p>
      </dgm:t>
    </dgm:pt>
    <dgm:pt modelId="{DDF98513-EE33-446C-87B5-30D984DD3F43}" type="sibTrans" cxnId="{45D95BB4-E19F-4DD8-BE59-93525828F4ED}">
      <dgm:prSet/>
      <dgm:spPr/>
      <dgm:t>
        <a:bodyPr/>
        <a:lstStyle/>
        <a:p>
          <a:endParaRPr lang="en-US"/>
        </a:p>
      </dgm:t>
    </dgm:pt>
    <dgm:pt modelId="{BE66114D-46B8-4498-B8E1-50E10E4D0356}">
      <dgm:prSet/>
      <dgm:spPr/>
      <dgm:t>
        <a:bodyPr/>
        <a:lstStyle/>
        <a:p>
          <a:r>
            <a:rPr lang="en-US"/>
            <a:t>Venue: YCH Lan Chi Pat Memorial Secondary School</a:t>
          </a:r>
        </a:p>
      </dgm:t>
    </dgm:pt>
    <dgm:pt modelId="{8E3F8BE4-6DB0-40D2-98F2-60B0BC078330}" type="parTrans" cxnId="{F75ACA28-29BB-4434-A883-7EB9A0E574B0}">
      <dgm:prSet/>
      <dgm:spPr/>
      <dgm:t>
        <a:bodyPr/>
        <a:lstStyle/>
        <a:p>
          <a:endParaRPr lang="en-US"/>
        </a:p>
      </dgm:t>
    </dgm:pt>
    <dgm:pt modelId="{B8F688B7-DDAA-453C-98FD-83A581D69D1A}" type="sibTrans" cxnId="{F75ACA28-29BB-4434-A883-7EB9A0E574B0}">
      <dgm:prSet/>
      <dgm:spPr/>
      <dgm:t>
        <a:bodyPr/>
        <a:lstStyle/>
        <a:p>
          <a:endParaRPr lang="en-US"/>
        </a:p>
      </dgm:t>
    </dgm:pt>
    <dgm:pt modelId="{E75E66BC-37B6-465C-8D82-323ECB0E7E93}">
      <dgm:prSet/>
      <dgm:spPr/>
      <dgm:t>
        <a:bodyPr/>
        <a:lstStyle/>
        <a:p>
          <a:r>
            <a:rPr lang="en-US"/>
            <a:t>Division: </a:t>
          </a:r>
        </a:p>
      </dgm:t>
    </dgm:pt>
    <dgm:pt modelId="{85E848EF-7D15-4D03-835A-74A90A17C089}" type="parTrans" cxnId="{5E9CD4AE-9D8A-4D58-B566-73F7AE34F525}">
      <dgm:prSet/>
      <dgm:spPr/>
      <dgm:t>
        <a:bodyPr/>
        <a:lstStyle/>
        <a:p>
          <a:endParaRPr lang="en-US"/>
        </a:p>
      </dgm:t>
    </dgm:pt>
    <dgm:pt modelId="{2006B83F-BE21-4996-A082-50008D5D94E0}" type="sibTrans" cxnId="{5E9CD4AE-9D8A-4D58-B566-73F7AE34F525}">
      <dgm:prSet/>
      <dgm:spPr/>
      <dgm:t>
        <a:bodyPr/>
        <a:lstStyle/>
        <a:p>
          <a:endParaRPr lang="en-US"/>
        </a:p>
      </dgm:t>
    </dgm:pt>
    <dgm:pt modelId="{B120E76F-B2C8-44CF-A7D8-D521B4E0EB96}">
      <dgm:prSet/>
      <dgm:spPr/>
      <dgm:t>
        <a:bodyPr/>
        <a:lstStyle/>
        <a:p>
          <a:r>
            <a:rPr lang="en-US" dirty="0"/>
            <a:t>=&gt; </a:t>
          </a:r>
          <a:r>
            <a:rPr lang="en-HK" dirty="0"/>
            <a:t> Junior Primary (Grades 1 – 3 with age 8 or below) </a:t>
          </a:r>
        </a:p>
      </dgm:t>
    </dgm:pt>
    <dgm:pt modelId="{BA890E00-1F63-42A2-812D-D7F7D1867437}" type="parTrans" cxnId="{ED6340E1-5F13-4AFB-903D-060274055341}">
      <dgm:prSet/>
      <dgm:spPr/>
      <dgm:t>
        <a:bodyPr/>
        <a:lstStyle/>
        <a:p>
          <a:endParaRPr lang="en-US"/>
        </a:p>
      </dgm:t>
    </dgm:pt>
    <dgm:pt modelId="{F350D258-4CF7-47EE-AE33-9FE6F68E2412}" type="sibTrans" cxnId="{ED6340E1-5F13-4AFB-903D-060274055341}">
      <dgm:prSet/>
      <dgm:spPr/>
      <dgm:t>
        <a:bodyPr/>
        <a:lstStyle/>
        <a:p>
          <a:endParaRPr lang="en-US"/>
        </a:p>
      </dgm:t>
    </dgm:pt>
    <dgm:pt modelId="{55852D6A-DCA6-48AF-90D6-081B1E234147}">
      <dgm:prSet/>
      <dgm:spPr/>
      <dgm:t>
        <a:bodyPr/>
        <a:lstStyle/>
        <a:p>
          <a:r>
            <a:rPr lang="en-US" dirty="0"/>
            <a:t>=&gt; </a:t>
          </a:r>
          <a:r>
            <a:rPr lang="en-HK" dirty="0"/>
            <a:t>Senior Primary (Grades 4 – 6 with age 9 or above)</a:t>
          </a:r>
          <a:r>
            <a:rPr lang="en-US" dirty="0"/>
            <a:t> </a:t>
          </a:r>
        </a:p>
      </dgm:t>
    </dgm:pt>
    <dgm:pt modelId="{98F25A26-8FD5-43F4-B396-AA8EA143710F}" type="parTrans" cxnId="{3D87D0EA-262B-4AE7-BA5F-9F987C1CDD7A}">
      <dgm:prSet/>
      <dgm:spPr/>
      <dgm:t>
        <a:bodyPr/>
        <a:lstStyle/>
        <a:p>
          <a:endParaRPr lang="en-US"/>
        </a:p>
      </dgm:t>
    </dgm:pt>
    <dgm:pt modelId="{856DABD7-FEA4-4665-8DB7-D09D79EC336C}" type="sibTrans" cxnId="{3D87D0EA-262B-4AE7-BA5F-9F987C1CDD7A}">
      <dgm:prSet/>
      <dgm:spPr/>
      <dgm:t>
        <a:bodyPr/>
        <a:lstStyle/>
        <a:p>
          <a:endParaRPr lang="en-US"/>
        </a:p>
      </dgm:t>
    </dgm:pt>
    <dgm:pt modelId="{AC048E68-B4C1-2A41-B01D-ECA973D63F8A}" type="pres">
      <dgm:prSet presAssocID="{5EBA6374-B98B-4CCE-840B-921F4DF573ED}" presName="vert0" presStyleCnt="0">
        <dgm:presLayoutVars>
          <dgm:dir/>
          <dgm:animOne val="branch"/>
          <dgm:animLvl val="lvl"/>
        </dgm:presLayoutVars>
      </dgm:prSet>
      <dgm:spPr/>
    </dgm:pt>
    <dgm:pt modelId="{DEE41F2F-3AEB-F141-B59E-C5C9213B20E7}" type="pres">
      <dgm:prSet presAssocID="{E4A35E6F-72E0-4295-8688-BF8E84C289EF}" presName="thickLine" presStyleLbl="alignNode1" presStyleIdx="0" presStyleCnt="5"/>
      <dgm:spPr/>
    </dgm:pt>
    <dgm:pt modelId="{B7624EF0-AEAD-2C49-A4D8-3867D8364FEE}" type="pres">
      <dgm:prSet presAssocID="{E4A35E6F-72E0-4295-8688-BF8E84C289EF}" presName="horz1" presStyleCnt="0"/>
      <dgm:spPr/>
    </dgm:pt>
    <dgm:pt modelId="{9AD74A0E-FB2C-1244-8416-FE2D25184695}" type="pres">
      <dgm:prSet presAssocID="{E4A35E6F-72E0-4295-8688-BF8E84C289EF}" presName="tx1" presStyleLbl="revTx" presStyleIdx="0" presStyleCnt="5"/>
      <dgm:spPr/>
    </dgm:pt>
    <dgm:pt modelId="{D9D58B86-AD96-7144-A372-FA0B2CD6F988}" type="pres">
      <dgm:prSet presAssocID="{E4A35E6F-72E0-4295-8688-BF8E84C289EF}" presName="vert1" presStyleCnt="0"/>
      <dgm:spPr/>
    </dgm:pt>
    <dgm:pt modelId="{635BCEB6-AD24-3F41-BC63-51BEA860B7E0}" type="pres">
      <dgm:prSet presAssocID="{BE66114D-46B8-4498-B8E1-50E10E4D0356}" presName="thickLine" presStyleLbl="alignNode1" presStyleIdx="1" presStyleCnt="5"/>
      <dgm:spPr/>
    </dgm:pt>
    <dgm:pt modelId="{9DDF126B-05EC-DD47-B391-60367C0B4CA5}" type="pres">
      <dgm:prSet presAssocID="{BE66114D-46B8-4498-B8E1-50E10E4D0356}" presName="horz1" presStyleCnt="0"/>
      <dgm:spPr/>
    </dgm:pt>
    <dgm:pt modelId="{76D07615-1E1A-4E49-AD83-02CE2B407C62}" type="pres">
      <dgm:prSet presAssocID="{BE66114D-46B8-4498-B8E1-50E10E4D0356}" presName="tx1" presStyleLbl="revTx" presStyleIdx="1" presStyleCnt="5"/>
      <dgm:spPr/>
    </dgm:pt>
    <dgm:pt modelId="{01F5ECB3-275B-7E47-A68E-ED61E251164F}" type="pres">
      <dgm:prSet presAssocID="{BE66114D-46B8-4498-B8E1-50E10E4D0356}" presName="vert1" presStyleCnt="0"/>
      <dgm:spPr/>
    </dgm:pt>
    <dgm:pt modelId="{8D8497B0-71BC-CC41-9BE0-BE68B9A800E1}" type="pres">
      <dgm:prSet presAssocID="{E75E66BC-37B6-465C-8D82-323ECB0E7E93}" presName="thickLine" presStyleLbl="alignNode1" presStyleIdx="2" presStyleCnt="5"/>
      <dgm:spPr/>
    </dgm:pt>
    <dgm:pt modelId="{A7332152-F90D-B14D-9218-C4701AB16149}" type="pres">
      <dgm:prSet presAssocID="{E75E66BC-37B6-465C-8D82-323ECB0E7E93}" presName="horz1" presStyleCnt="0"/>
      <dgm:spPr/>
    </dgm:pt>
    <dgm:pt modelId="{A40198C2-1D09-8740-8BFD-E3493CC6C605}" type="pres">
      <dgm:prSet presAssocID="{E75E66BC-37B6-465C-8D82-323ECB0E7E93}" presName="tx1" presStyleLbl="revTx" presStyleIdx="2" presStyleCnt="5"/>
      <dgm:spPr/>
    </dgm:pt>
    <dgm:pt modelId="{80F5EA4A-AD93-4F44-87B4-53721EA0CF6B}" type="pres">
      <dgm:prSet presAssocID="{E75E66BC-37B6-465C-8D82-323ECB0E7E93}" presName="vert1" presStyleCnt="0"/>
      <dgm:spPr/>
    </dgm:pt>
    <dgm:pt modelId="{C4DEECED-3E3E-6C4C-9E9D-8BDDF7E001E1}" type="pres">
      <dgm:prSet presAssocID="{B120E76F-B2C8-44CF-A7D8-D521B4E0EB96}" presName="thickLine" presStyleLbl="alignNode1" presStyleIdx="3" presStyleCnt="5"/>
      <dgm:spPr/>
    </dgm:pt>
    <dgm:pt modelId="{3452EB93-2CE8-CC4A-973F-591A72ACF067}" type="pres">
      <dgm:prSet presAssocID="{B120E76F-B2C8-44CF-A7D8-D521B4E0EB96}" presName="horz1" presStyleCnt="0"/>
      <dgm:spPr/>
    </dgm:pt>
    <dgm:pt modelId="{E3D50611-E33B-3047-940A-97A579F7BCF2}" type="pres">
      <dgm:prSet presAssocID="{B120E76F-B2C8-44CF-A7D8-D521B4E0EB96}" presName="tx1" presStyleLbl="revTx" presStyleIdx="3" presStyleCnt="5"/>
      <dgm:spPr/>
    </dgm:pt>
    <dgm:pt modelId="{0AD30B7E-F054-EC4A-89FD-07A8C71CE19F}" type="pres">
      <dgm:prSet presAssocID="{B120E76F-B2C8-44CF-A7D8-D521B4E0EB96}" presName="vert1" presStyleCnt="0"/>
      <dgm:spPr/>
    </dgm:pt>
    <dgm:pt modelId="{562E4752-31A8-9549-8839-82E7A7C3BC72}" type="pres">
      <dgm:prSet presAssocID="{55852D6A-DCA6-48AF-90D6-081B1E234147}" presName="thickLine" presStyleLbl="alignNode1" presStyleIdx="4" presStyleCnt="5"/>
      <dgm:spPr/>
    </dgm:pt>
    <dgm:pt modelId="{4614A60A-4199-9E4D-968C-0A53147FE8E5}" type="pres">
      <dgm:prSet presAssocID="{55852D6A-DCA6-48AF-90D6-081B1E234147}" presName="horz1" presStyleCnt="0"/>
      <dgm:spPr/>
    </dgm:pt>
    <dgm:pt modelId="{62EA897C-E386-5149-A1AD-DF7107D42157}" type="pres">
      <dgm:prSet presAssocID="{55852D6A-DCA6-48AF-90D6-081B1E234147}" presName="tx1" presStyleLbl="revTx" presStyleIdx="4" presStyleCnt="5"/>
      <dgm:spPr/>
    </dgm:pt>
    <dgm:pt modelId="{DD9AEE73-382A-9344-9377-3F392DC7DB50}" type="pres">
      <dgm:prSet presAssocID="{55852D6A-DCA6-48AF-90D6-081B1E234147}" presName="vert1" presStyleCnt="0"/>
      <dgm:spPr/>
    </dgm:pt>
  </dgm:ptLst>
  <dgm:cxnLst>
    <dgm:cxn modelId="{01C4A811-466B-B344-A145-B52E42298358}" type="presOf" srcId="{5EBA6374-B98B-4CCE-840B-921F4DF573ED}" destId="{AC048E68-B4C1-2A41-B01D-ECA973D63F8A}" srcOrd="0" destOrd="0" presId="urn:microsoft.com/office/officeart/2008/layout/LinedList"/>
    <dgm:cxn modelId="{CB68B712-9C92-0B4E-9589-2A31EA768FC1}" type="presOf" srcId="{E75E66BC-37B6-465C-8D82-323ECB0E7E93}" destId="{A40198C2-1D09-8740-8BFD-E3493CC6C605}" srcOrd="0" destOrd="0" presId="urn:microsoft.com/office/officeart/2008/layout/LinedList"/>
    <dgm:cxn modelId="{F75ACA28-29BB-4434-A883-7EB9A0E574B0}" srcId="{5EBA6374-B98B-4CCE-840B-921F4DF573ED}" destId="{BE66114D-46B8-4498-B8E1-50E10E4D0356}" srcOrd="1" destOrd="0" parTransId="{8E3F8BE4-6DB0-40D2-98F2-60B0BC078330}" sibTransId="{B8F688B7-DDAA-453C-98FD-83A581D69D1A}"/>
    <dgm:cxn modelId="{A163DD92-E79E-1B4F-B902-A90AB8B4D739}" type="presOf" srcId="{55852D6A-DCA6-48AF-90D6-081B1E234147}" destId="{62EA897C-E386-5149-A1AD-DF7107D42157}" srcOrd="0" destOrd="0" presId="urn:microsoft.com/office/officeart/2008/layout/LinedList"/>
    <dgm:cxn modelId="{5E9CD4AE-9D8A-4D58-B566-73F7AE34F525}" srcId="{5EBA6374-B98B-4CCE-840B-921F4DF573ED}" destId="{E75E66BC-37B6-465C-8D82-323ECB0E7E93}" srcOrd="2" destOrd="0" parTransId="{85E848EF-7D15-4D03-835A-74A90A17C089}" sibTransId="{2006B83F-BE21-4996-A082-50008D5D94E0}"/>
    <dgm:cxn modelId="{45D95BB4-E19F-4DD8-BE59-93525828F4ED}" srcId="{5EBA6374-B98B-4CCE-840B-921F4DF573ED}" destId="{E4A35E6F-72E0-4295-8688-BF8E84C289EF}" srcOrd="0" destOrd="0" parTransId="{A5DAD835-37B8-411C-96CC-0DB2B1A03B62}" sibTransId="{DDF98513-EE33-446C-87B5-30D984DD3F43}"/>
    <dgm:cxn modelId="{272A55C7-502D-CD40-88FC-CB2E7BF837FF}" type="presOf" srcId="{B120E76F-B2C8-44CF-A7D8-D521B4E0EB96}" destId="{E3D50611-E33B-3047-940A-97A579F7BCF2}" srcOrd="0" destOrd="0" presId="urn:microsoft.com/office/officeart/2008/layout/LinedList"/>
    <dgm:cxn modelId="{ED6340E1-5F13-4AFB-903D-060274055341}" srcId="{5EBA6374-B98B-4CCE-840B-921F4DF573ED}" destId="{B120E76F-B2C8-44CF-A7D8-D521B4E0EB96}" srcOrd="3" destOrd="0" parTransId="{BA890E00-1F63-42A2-812D-D7F7D1867437}" sibTransId="{F350D258-4CF7-47EE-AE33-9FE6F68E2412}"/>
    <dgm:cxn modelId="{3D87D0EA-262B-4AE7-BA5F-9F987C1CDD7A}" srcId="{5EBA6374-B98B-4CCE-840B-921F4DF573ED}" destId="{55852D6A-DCA6-48AF-90D6-081B1E234147}" srcOrd="4" destOrd="0" parTransId="{98F25A26-8FD5-43F4-B396-AA8EA143710F}" sibTransId="{856DABD7-FEA4-4665-8DB7-D09D79EC336C}"/>
    <dgm:cxn modelId="{7B9820EF-B1FC-E548-8D5B-058ADD9AC011}" type="presOf" srcId="{BE66114D-46B8-4498-B8E1-50E10E4D0356}" destId="{76D07615-1E1A-4E49-AD83-02CE2B407C62}" srcOrd="0" destOrd="0" presId="urn:microsoft.com/office/officeart/2008/layout/LinedList"/>
    <dgm:cxn modelId="{42D415F3-7846-7440-9AAB-A4E0DE1A39A2}" type="presOf" srcId="{E4A35E6F-72E0-4295-8688-BF8E84C289EF}" destId="{9AD74A0E-FB2C-1244-8416-FE2D25184695}" srcOrd="0" destOrd="0" presId="urn:microsoft.com/office/officeart/2008/layout/LinedList"/>
    <dgm:cxn modelId="{5442AE64-A650-064E-9944-C95C8FBB7388}" type="presParOf" srcId="{AC048E68-B4C1-2A41-B01D-ECA973D63F8A}" destId="{DEE41F2F-3AEB-F141-B59E-C5C9213B20E7}" srcOrd="0" destOrd="0" presId="urn:microsoft.com/office/officeart/2008/layout/LinedList"/>
    <dgm:cxn modelId="{673CB3FB-62FB-4844-B02C-53295552D974}" type="presParOf" srcId="{AC048E68-B4C1-2A41-B01D-ECA973D63F8A}" destId="{B7624EF0-AEAD-2C49-A4D8-3867D8364FEE}" srcOrd="1" destOrd="0" presId="urn:microsoft.com/office/officeart/2008/layout/LinedList"/>
    <dgm:cxn modelId="{28FD1EAE-55EF-164A-A2D5-89FBBC4B6B40}" type="presParOf" srcId="{B7624EF0-AEAD-2C49-A4D8-3867D8364FEE}" destId="{9AD74A0E-FB2C-1244-8416-FE2D25184695}" srcOrd="0" destOrd="0" presId="urn:microsoft.com/office/officeart/2008/layout/LinedList"/>
    <dgm:cxn modelId="{9044A844-8EB4-D142-934D-7393F76AC707}" type="presParOf" srcId="{B7624EF0-AEAD-2C49-A4D8-3867D8364FEE}" destId="{D9D58B86-AD96-7144-A372-FA0B2CD6F988}" srcOrd="1" destOrd="0" presId="urn:microsoft.com/office/officeart/2008/layout/LinedList"/>
    <dgm:cxn modelId="{BF8D6FFD-17EC-2345-9CAD-40164838BBC3}" type="presParOf" srcId="{AC048E68-B4C1-2A41-B01D-ECA973D63F8A}" destId="{635BCEB6-AD24-3F41-BC63-51BEA860B7E0}" srcOrd="2" destOrd="0" presId="urn:microsoft.com/office/officeart/2008/layout/LinedList"/>
    <dgm:cxn modelId="{529289AD-03A2-BB43-B6DF-0708379F0A5C}" type="presParOf" srcId="{AC048E68-B4C1-2A41-B01D-ECA973D63F8A}" destId="{9DDF126B-05EC-DD47-B391-60367C0B4CA5}" srcOrd="3" destOrd="0" presId="urn:microsoft.com/office/officeart/2008/layout/LinedList"/>
    <dgm:cxn modelId="{D68AEE7B-177D-A24B-9726-01AF041B259A}" type="presParOf" srcId="{9DDF126B-05EC-DD47-B391-60367C0B4CA5}" destId="{76D07615-1E1A-4E49-AD83-02CE2B407C62}" srcOrd="0" destOrd="0" presId="urn:microsoft.com/office/officeart/2008/layout/LinedList"/>
    <dgm:cxn modelId="{781D01B4-3972-2045-A71D-82AD9903B704}" type="presParOf" srcId="{9DDF126B-05EC-DD47-B391-60367C0B4CA5}" destId="{01F5ECB3-275B-7E47-A68E-ED61E251164F}" srcOrd="1" destOrd="0" presId="urn:microsoft.com/office/officeart/2008/layout/LinedList"/>
    <dgm:cxn modelId="{49E6B53D-3628-934B-A740-CCBFF78434DF}" type="presParOf" srcId="{AC048E68-B4C1-2A41-B01D-ECA973D63F8A}" destId="{8D8497B0-71BC-CC41-9BE0-BE68B9A800E1}" srcOrd="4" destOrd="0" presId="urn:microsoft.com/office/officeart/2008/layout/LinedList"/>
    <dgm:cxn modelId="{3656E3E4-198D-8D4B-92EA-B6AC9D44FA7F}" type="presParOf" srcId="{AC048E68-B4C1-2A41-B01D-ECA973D63F8A}" destId="{A7332152-F90D-B14D-9218-C4701AB16149}" srcOrd="5" destOrd="0" presId="urn:microsoft.com/office/officeart/2008/layout/LinedList"/>
    <dgm:cxn modelId="{836CAD61-79FD-B14F-B086-DE79C3BD130E}" type="presParOf" srcId="{A7332152-F90D-B14D-9218-C4701AB16149}" destId="{A40198C2-1D09-8740-8BFD-E3493CC6C605}" srcOrd="0" destOrd="0" presId="urn:microsoft.com/office/officeart/2008/layout/LinedList"/>
    <dgm:cxn modelId="{C7FD2989-F138-294F-AFFA-F44D262F4B10}" type="presParOf" srcId="{A7332152-F90D-B14D-9218-C4701AB16149}" destId="{80F5EA4A-AD93-4F44-87B4-53721EA0CF6B}" srcOrd="1" destOrd="0" presId="urn:microsoft.com/office/officeart/2008/layout/LinedList"/>
    <dgm:cxn modelId="{370D8156-9484-5D44-9B2B-04BDAEAFE19B}" type="presParOf" srcId="{AC048E68-B4C1-2A41-B01D-ECA973D63F8A}" destId="{C4DEECED-3E3E-6C4C-9E9D-8BDDF7E001E1}" srcOrd="6" destOrd="0" presId="urn:microsoft.com/office/officeart/2008/layout/LinedList"/>
    <dgm:cxn modelId="{592B43E4-95A0-F146-A81E-7297B13046AC}" type="presParOf" srcId="{AC048E68-B4C1-2A41-B01D-ECA973D63F8A}" destId="{3452EB93-2CE8-CC4A-973F-591A72ACF067}" srcOrd="7" destOrd="0" presId="urn:microsoft.com/office/officeart/2008/layout/LinedList"/>
    <dgm:cxn modelId="{BE4C6A20-8BF8-0949-95CE-84CDAEF0C861}" type="presParOf" srcId="{3452EB93-2CE8-CC4A-973F-591A72ACF067}" destId="{E3D50611-E33B-3047-940A-97A579F7BCF2}" srcOrd="0" destOrd="0" presId="urn:microsoft.com/office/officeart/2008/layout/LinedList"/>
    <dgm:cxn modelId="{AC65615B-7D3B-524F-87D2-0BDC40CB6067}" type="presParOf" srcId="{3452EB93-2CE8-CC4A-973F-591A72ACF067}" destId="{0AD30B7E-F054-EC4A-89FD-07A8C71CE19F}" srcOrd="1" destOrd="0" presId="urn:microsoft.com/office/officeart/2008/layout/LinedList"/>
    <dgm:cxn modelId="{AE54F606-F6BF-8F45-BADD-C2DAB518B4D3}" type="presParOf" srcId="{AC048E68-B4C1-2A41-B01D-ECA973D63F8A}" destId="{562E4752-31A8-9549-8839-82E7A7C3BC72}" srcOrd="8" destOrd="0" presId="urn:microsoft.com/office/officeart/2008/layout/LinedList"/>
    <dgm:cxn modelId="{40A9FC11-A6D9-5149-8E73-81B1A3B02408}" type="presParOf" srcId="{AC048E68-B4C1-2A41-B01D-ECA973D63F8A}" destId="{4614A60A-4199-9E4D-968C-0A53147FE8E5}" srcOrd="9" destOrd="0" presId="urn:microsoft.com/office/officeart/2008/layout/LinedList"/>
    <dgm:cxn modelId="{C18AF04B-3603-824A-90F8-8136602E9938}" type="presParOf" srcId="{4614A60A-4199-9E4D-968C-0A53147FE8E5}" destId="{62EA897C-E386-5149-A1AD-DF7107D42157}" srcOrd="0" destOrd="0" presId="urn:microsoft.com/office/officeart/2008/layout/LinedList"/>
    <dgm:cxn modelId="{52E0E2F3-5911-D94E-BC45-D76D13171786}" type="presParOf" srcId="{4614A60A-4199-9E4D-968C-0A53147FE8E5}" destId="{DD9AEE73-382A-9344-9377-3F392DC7DB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D74C7-CDAA-42B9-96AC-DAB92D33D65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BA1F26-3481-4894-B97E-1B0BB49C030F}">
      <dgm:prSet/>
      <dgm:spPr/>
      <dgm:t>
        <a:bodyPr/>
        <a:lstStyle/>
        <a:p>
          <a:r>
            <a:rPr lang="en-US"/>
            <a:t>Perseverance</a:t>
          </a:r>
        </a:p>
      </dgm:t>
    </dgm:pt>
    <dgm:pt modelId="{E30DC40F-CAA8-458B-A2F8-9C7A811FB98F}" type="parTrans" cxnId="{7A1F2A71-40DE-46CE-B83F-1193AA812EAA}">
      <dgm:prSet/>
      <dgm:spPr/>
      <dgm:t>
        <a:bodyPr/>
        <a:lstStyle/>
        <a:p>
          <a:endParaRPr lang="en-US"/>
        </a:p>
      </dgm:t>
    </dgm:pt>
    <dgm:pt modelId="{B7A43945-6DFB-419C-BDC9-85A91D2D57B7}" type="sibTrans" cxnId="{7A1F2A71-40DE-46CE-B83F-1193AA812EAA}">
      <dgm:prSet/>
      <dgm:spPr/>
      <dgm:t>
        <a:bodyPr/>
        <a:lstStyle/>
        <a:p>
          <a:endParaRPr lang="en-US"/>
        </a:p>
      </dgm:t>
    </dgm:pt>
    <dgm:pt modelId="{100F3600-3C66-480B-BD7B-29D436ACA371}">
      <dgm:prSet/>
      <dgm:spPr/>
      <dgm:t>
        <a:bodyPr/>
        <a:lstStyle/>
        <a:p>
          <a:r>
            <a:rPr lang="en-US"/>
            <a:t>Respect others</a:t>
          </a:r>
        </a:p>
      </dgm:t>
    </dgm:pt>
    <dgm:pt modelId="{E75BDD5D-D3FC-4508-B7AF-B33435CA4E6F}" type="parTrans" cxnId="{B709662A-0BD4-4022-887D-B6B180B1E087}">
      <dgm:prSet/>
      <dgm:spPr/>
      <dgm:t>
        <a:bodyPr/>
        <a:lstStyle/>
        <a:p>
          <a:endParaRPr lang="en-US"/>
        </a:p>
      </dgm:t>
    </dgm:pt>
    <dgm:pt modelId="{0D3A437E-CFEF-475F-8116-87F7B81997A6}" type="sibTrans" cxnId="{B709662A-0BD4-4022-887D-B6B180B1E087}">
      <dgm:prSet/>
      <dgm:spPr/>
      <dgm:t>
        <a:bodyPr/>
        <a:lstStyle/>
        <a:p>
          <a:endParaRPr lang="en-US"/>
        </a:p>
      </dgm:t>
    </dgm:pt>
    <dgm:pt modelId="{07F84817-273E-455B-8C20-A6B384778CAB}">
      <dgm:prSet/>
      <dgm:spPr/>
      <dgm:t>
        <a:bodyPr/>
        <a:lstStyle/>
        <a:p>
          <a:r>
            <a:rPr lang="en-US"/>
            <a:t>Responsibility</a:t>
          </a:r>
        </a:p>
      </dgm:t>
    </dgm:pt>
    <dgm:pt modelId="{73979849-D819-4357-88ED-8367F06C50AA}" type="parTrans" cxnId="{EFB93A28-F471-4D1E-9694-DA96E46E7319}">
      <dgm:prSet/>
      <dgm:spPr/>
      <dgm:t>
        <a:bodyPr/>
        <a:lstStyle/>
        <a:p>
          <a:endParaRPr lang="en-US"/>
        </a:p>
      </dgm:t>
    </dgm:pt>
    <dgm:pt modelId="{8CA7CB05-93F2-4952-933A-EE669329E255}" type="sibTrans" cxnId="{EFB93A28-F471-4D1E-9694-DA96E46E7319}">
      <dgm:prSet/>
      <dgm:spPr/>
      <dgm:t>
        <a:bodyPr/>
        <a:lstStyle/>
        <a:p>
          <a:endParaRPr lang="en-US"/>
        </a:p>
      </dgm:t>
    </dgm:pt>
    <dgm:pt modelId="{34F960B4-9600-4D23-AE99-6984F9CC35BC}">
      <dgm:prSet/>
      <dgm:spPr/>
      <dgm:t>
        <a:bodyPr/>
        <a:lstStyle/>
        <a:p>
          <a:r>
            <a:rPr lang="en-US"/>
            <a:t>Integrity</a:t>
          </a:r>
        </a:p>
      </dgm:t>
    </dgm:pt>
    <dgm:pt modelId="{228A3442-124C-49EF-9BEE-19206A477E45}" type="parTrans" cxnId="{FC107CA7-FB88-4E2B-AA9D-0533BC27E8C6}">
      <dgm:prSet/>
      <dgm:spPr/>
      <dgm:t>
        <a:bodyPr/>
        <a:lstStyle/>
        <a:p>
          <a:endParaRPr lang="en-US"/>
        </a:p>
      </dgm:t>
    </dgm:pt>
    <dgm:pt modelId="{179388C0-97E4-4203-BB32-6BBAF94E1AF6}" type="sibTrans" cxnId="{FC107CA7-FB88-4E2B-AA9D-0533BC27E8C6}">
      <dgm:prSet/>
      <dgm:spPr/>
      <dgm:t>
        <a:bodyPr/>
        <a:lstStyle/>
        <a:p>
          <a:endParaRPr lang="en-US"/>
        </a:p>
      </dgm:t>
    </dgm:pt>
    <dgm:pt modelId="{E08CEF82-6BAC-4795-B90C-863339C5FD89}">
      <dgm:prSet/>
      <dgm:spPr/>
      <dgm:t>
        <a:bodyPr/>
        <a:lstStyle/>
        <a:p>
          <a:r>
            <a:rPr lang="en-US"/>
            <a:t>Caring for others</a:t>
          </a:r>
        </a:p>
      </dgm:t>
    </dgm:pt>
    <dgm:pt modelId="{9648E7E0-26DC-4596-B167-3C2331F05B47}" type="parTrans" cxnId="{DC9871F9-F05A-4298-8AAA-936B9D1F3CF4}">
      <dgm:prSet/>
      <dgm:spPr/>
      <dgm:t>
        <a:bodyPr/>
        <a:lstStyle/>
        <a:p>
          <a:endParaRPr lang="en-US"/>
        </a:p>
      </dgm:t>
    </dgm:pt>
    <dgm:pt modelId="{D524EFE0-5391-4DFD-9A8B-E997AFE4DBD0}" type="sibTrans" cxnId="{DC9871F9-F05A-4298-8AAA-936B9D1F3CF4}">
      <dgm:prSet/>
      <dgm:spPr/>
      <dgm:t>
        <a:bodyPr/>
        <a:lstStyle/>
        <a:p>
          <a:endParaRPr lang="en-US"/>
        </a:p>
      </dgm:t>
    </dgm:pt>
    <dgm:pt modelId="{7792A21A-C0D5-4B23-9F81-37D122904ED7}">
      <dgm:prSet/>
      <dgm:spPr/>
      <dgm:t>
        <a:bodyPr/>
        <a:lstStyle/>
        <a:p>
          <a:r>
            <a:rPr lang="en-US"/>
            <a:t>Empathy</a:t>
          </a:r>
        </a:p>
      </dgm:t>
    </dgm:pt>
    <dgm:pt modelId="{B3C71DEF-868D-4EC7-8923-2F9605B41946}" type="parTrans" cxnId="{BD009444-672F-4D4D-A3AD-6445820FD21B}">
      <dgm:prSet/>
      <dgm:spPr/>
      <dgm:t>
        <a:bodyPr/>
        <a:lstStyle/>
        <a:p>
          <a:endParaRPr lang="en-US"/>
        </a:p>
      </dgm:t>
    </dgm:pt>
    <dgm:pt modelId="{8669CC25-7756-4091-B707-EBF2BFA9DEA6}" type="sibTrans" cxnId="{BD009444-672F-4D4D-A3AD-6445820FD21B}">
      <dgm:prSet/>
      <dgm:spPr/>
      <dgm:t>
        <a:bodyPr/>
        <a:lstStyle/>
        <a:p>
          <a:endParaRPr lang="en-US"/>
        </a:p>
      </dgm:t>
    </dgm:pt>
    <dgm:pt modelId="{18021480-2346-415B-A8EE-A49A5C9045E7}">
      <dgm:prSet/>
      <dgm:spPr/>
      <dgm:t>
        <a:bodyPr/>
        <a:lstStyle/>
        <a:p>
          <a:r>
            <a:rPr lang="en-US"/>
            <a:t>Diligence</a:t>
          </a:r>
        </a:p>
      </dgm:t>
    </dgm:pt>
    <dgm:pt modelId="{01D0E0AE-C6BD-440B-8106-91E88228BD7A}" type="parTrans" cxnId="{E8E8BEE7-A121-4EF8-8B21-1817A048E0D4}">
      <dgm:prSet/>
      <dgm:spPr/>
      <dgm:t>
        <a:bodyPr/>
        <a:lstStyle/>
        <a:p>
          <a:endParaRPr lang="en-US"/>
        </a:p>
      </dgm:t>
    </dgm:pt>
    <dgm:pt modelId="{FC3E0D0E-63D2-4F3E-A260-E0F9FF3BD43F}" type="sibTrans" cxnId="{E8E8BEE7-A121-4EF8-8B21-1817A048E0D4}">
      <dgm:prSet/>
      <dgm:spPr/>
      <dgm:t>
        <a:bodyPr/>
        <a:lstStyle/>
        <a:p>
          <a:endParaRPr lang="en-US"/>
        </a:p>
      </dgm:t>
    </dgm:pt>
    <dgm:pt modelId="{9602BA29-23AE-4CAA-8ECC-F32B7182F599}" type="pres">
      <dgm:prSet presAssocID="{751D74C7-CDAA-42B9-96AC-DAB92D33D65D}" presName="diagram" presStyleCnt="0">
        <dgm:presLayoutVars>
          <dgm:dir/>
          <dgm:resizeHandles val="exact"/>
        </dgm:presLayoutVars>
      </dgm:prSet>
      <dgm:spPr/>
    </dgm:pt>
    <dgm:pt modelId="{A7D67732-1A6D-4E1E-A0C7-421E992ABDCF}" type="pres">
      <dgm:prSet presAssocID="{F3BA1F26-3481-4894-B97E-1B0BB49C030F}" presName="node" presStyleLbl="node1" presStyleIdx="0" presStyleCnt="7">
        <dgm:presLayoutVars>
          <dgm:bulletEnabled val="1"/>
        </dgm:presLayoutVars>
      </dgm:prSet>
      <dgm:spPr/>
    </dgm:pt>
    <dgm:pt modelId="{EDCF995F-1699-47D7-817B-F251C7C03F05}" type="pres">
      <dgm:prSet presAssocID="{B7A43945-6DFB-419C-BDC9-85A91D2D57B7}" presName="sibTrans" presStyleCnt="0"/>
      <dgm:spPr/>
    </dgm:pt>
    <dgm:pt modelId="{57F166DE-147A-466F-A080-50EAD4C41BBE}" type="pres">
      <dgm:prSet presAssocID="{100F3600-3C66-480B-BD7B-29D436ACA371}" presName="node" presStyleLbl="node1" presStyleIdx="1" presStyleCnt="7">
        <dgm:presLayoutVars>
          <dgm:bulletEnabled val="1"/>
        </dgm:presLayoutVars>
      </dgm:prSet>
      <dgm:spPr/>
    </dgm:pt>
    <dgm:pt modelId="{484FCDBE-B11B-44C4-A4DA-C115226817B6}" type="pres">
      <dgm:prSet presAssocID="{0D3A437E-CFEF-475F-8116-87F7B81997A6}" presName="sibTrans" presStyleCnt="0"/>
      <dgm:spPr/>
    </dgm:pt>
    <dgm:pt modelId="{D9E62817-F5FF-4DD7-B530-F7E537950A41}" type="pres">
      <dgm:prSet presAssocID="{07F84817-273E-455B-8C20-A6B384778CAB}" presName="node" presStyleLbl="node1" presStyleIdx="2" presStyleCnt="7">
        <dgm:presLayoutVars>
          <dgm:bulletEnabled val="1"/>
        </dgm:presLayoutVars>
      </dgm:prSet>
      <dgm:spPr/>
    </dgm:pt>
    <dgm:pt modelId="{1778EFBA-99F1-4D47-9640-A6FE99A07450}" type="pres">
      <dgm:prSet presAssocID="{8CA7CB05-93F2-4952-933A-EE669329E255}" presName="sibTrans" presStyleCnt="0"/>
      <dgm:spPr/>
    </dgm:pt>
    <dgm:pt modelId="{9530D49F-7D6C-4E9C-8F9F-42D6A1261245}" type="pres">
      <dgm:prSet presAssocID="{34F960B4-9600-4D23-AE99-6984F9CC35BC}" presName="node" presStyleLbl="node1" presStyleIdx="3" presStyleCnt="7">
        <dgm:presLayoutVars>
          <dgm:bulletEnabled val="1"/>
        </dgm:presLayoutVars>
      </dgm:prSet>
      <dgm:spPr/>
    </dgm:pt>
    <dgm:pt modelId="{132A7DD4-1692-4EF0-9AA7-5FDBE22B9F89}" type="pres">
      <dgm:prSet presAssocID="{179388C0-97E4-4203-BB32-6BBAF94E1AF6}" presName="sibTrans" presStyleCnt="0"/>
      <dgm:spPr/>
    </dgm:pt>
    <dgm:pt modelId="{2D23C331-9ECC-4DCF-897C-60BDEEE08B4A}" type="pres">
      <dgm:prSet presAssocID="{E08CEF82-6BAC-4795-B90C-863339C5FD89}" presName="node" presStyleLbl="node1" presStyleIdx="4" presStyleCnt="7">
        <dgm:presLayoutVars>
          <dgm:bulletEnabled val="1"/>
        </dgm:presLayoutVars>
      </dgm:prSet>
      <dgm:spPr/>
    </dgm:pt>
    <dgm:pt modelId="{A5727254-7629-4AC7-9023-03053CE46F95}" type="pres">
      <dgm:prSet presAssocID="{D524EFE0-5391-4DFD-9A8B-E997AFE4DBD0}" presName="sibTrans" presStyleCnt="0"/>
      <dgm:spPr/>
    </dgm:pt>
    <dgm:pt modelId="{8F2D879B-6E47-4EFB-98E5-68200126D5AE}" type="pres">
      <dgm:prSet presAssocID="{7792A21A-C0D5-4B23-9F81-37D122904ED7}" presName="node" presStyleLbl="node1" presStyleIdx="5" presStyleCnt="7">
        <dgm:presLayoutVars>
          <dgm:bulletEnabled val="1"/>
        </dgm:presLayoutVars>
      </dgm:prSet>
      <dgm:spPr/>
    </dgm:pt>
    <dgm:pt modelId="{8B1A5D7A-C603-4AEA-ACF8-B90525E14DE7}" type="pres">
      <dgm:prSet presAssocID="{8669CC25-7756-4091-B707-EBF2BFA9DEA6}" presName="sibTrans" presStyleCnt="0"/>
      <dgm:spPr/>
    </dgm:pt>
    <dgm:pt modelId="{5F2A3579-20F0-4997-A4D4-A9ACFB877373}" type="pres">
      <dgm:prSet presAssocID="{18021480-2346-415B-A8EE-A49A5C9045E7}" presName="node" presStyleLbl="node1" presStyleIdx="6" presStyleCnt="7">
        <dgm:presLayoutVars>
          <dgm:bulletEnabled val="1"/>
        </dgm:presLayoutVars>
      </dgm:prSet>
      <dgm:spPr/>
    </dgm:pt>
  </dgm:ptLst>
  <dgm:cxnLst>
    <dgm:cxn modelId="{8B020813-8DC6-448D-A2E8-EDFADD6C814E}" type="presOf" srcId="{07F84817-273E-455B-8C20-A6B384778CAB}" destId="{D9E62817-F5FF-4DD7-B530-F7E537950A41}" srcOrd="0" destOrd="0" presId="urn:microsoft.com/office/officeart/2005/8/layout/default"/>
    <dgm:cxn modelId="{8DB38B1C-CBA4-4789-9D38-93D274C39295}" type="presOf" srcId="{751D74C7-CDAA-42B9-96AC-DAB92D33D65D}" destId="{9602BA29-23AE-4CAA-8ECC-F32B7182F599}" srcOrd="0" destOrd="0" presId="urn:microsoft.com/office/officeart/2005/8/layout/default"/>
    <dgm:cxn modelId="{EFB93A28-F471-4D1E-9694-DA96E46E7319}" srcId="{751D74C7-CDAA-42B9-96AC-DAB92D33D65D}" destId="{07F84817-273E-455B-8C20-A6B384778CAB}" srcOrd="2" destOrd="0" parTransId="{73979849-D819-4357-88ED-8367F06C50AA}" sibTransId="{8CA7CB05-93F2-4952-933A-EE669329E255}"/>
    <dgm:cxn modelId="{B709662A-0BD4-4022-887D-B6B180B1E087}" srcId="{751D74C7-CDAA-42B9-96AC-DAB92D33D65D}" destId="{100F3600-3C66-480B-BD7B-29D436ACA371}" srcOrd="1" destOrd="0" parTransId="{E75BDD5D-D3FC-4508-B7AF-B33435CA4E6F}" sibTransId="{0D3A437E-CFEF-475F-8116-87F7B81997A6}"/>
    <dgm:cxn modelId="{AB829A3C-CF25-43E4-9D16-18B930707280}" type="presOf" srcId="{100F3600-3C66-480B-BD7B-29D436ACA371}" destId="{57F166DE-147A-466F-A080-50EAD4C41BBE}" srcOrd="0" destOrd="0" presId="urn:microsoft.com/office/officeart/2005/8/layout/default"/>
    <dgm:cxn modelId="{BD009444-672F-4D4D-A3AD-6445820FD21B}" srcId="{751D74C7-CDAA-42B9-96AC-DAB92D33D65D}" destId="{7792A21A-C0D5-4B23-9F81-37D122904ED7}" srcOrd="5" destOrd="0" parTransId="{B3C71DEF-868D-4EC7-8923-2F9605B41946}" sibTransId="{8669CC25-7756-4091-B707-EBF2BFA9DEA6}"/>
    <dgm:cxn modelId="{7A1F2A71-40DE-46CE-B83F-1193AA812EAA}" srcId="{751D74C7-CDAA-42B9-96AC-DAB92D33D65D}" destId="{F3BA1F26-3481-4894-B97E-1B0BB49C030F}" srcOrd="0" destOrd="0" parTransId="{E30DC40F-CAA8-458B-A2F8-9C7A811FB98F}" sibTransId="{B7A43945-6DFB-419C-BDC9-85A91D2D57B7}"/>
    <dgm:cxn modelId="{F9A9A6A1-73B3-40B3-8BD7-CEBC8FC0E414}" type="presOf" srcId="{7792A21A-C0D5-4B23-9F81-37D122904ED7}" destId="{8F2D879B-6E47-4EFB-98E5-68200126D5AE}" srcOrd="0" destOrd="0" presId="urn:microsoft.com/office/officeart/2005/8/layout/default"/>
    <dgm:cxn modelId="{FC107CA7-FB88-4E2B-AA9D-0533BC27E8C6}" srcId="{751D74C7-CDAA-42B9-96AC-DAB92D33D65D}" destId="{34F960B4-9600-4D23-AE99-6984F9CC35BC}" srcOrd="3" destOrd="0" parTransId="{228A3442-124C-49EF-9BEE-19206A477E45}" sibTransId="{179388C0-97E4-4203-BB32-6BBAF94E1AF6}"/>
    <dgm:cxn modelId="{8FCC41B1-5C26-48DB-9C60-E27BE09C9071}" type="presOf" srcId="{18021480-2346-415B-A8EE-A49A5C9045E7}" destId="{5F2A3579-20F0-4997-A4D4-A9ACFB877373}" srcOrd="0" destOrd="0" presId="urn:microsoft.com/office/officeart/2005/8/layout/default"/>
    <dgm:cxn modelId="{0B6F6FDA-953C-4602-8E22-977CA7DB1850}" type="presOf" srcId="{F3BA1F26-3481-4894-B97E-1B0BB49C030F}" destId="{A7D67732-1A6D-4E1E-A0C7-421E992ABDCF}" srcOrd="0" destOrd="0" presId="urn:microsoft.com/office/officeart/2005/8/layout/default"/>
    <dgm:cxn modelId="{E8E8BEE7-A121-4EF8-8B21-1817A048E0D4}" srcId="{751D74C7-CDAA-42B9-96AC-DAB92D33D65D}" destId="{18021480-2346-415B-A8EE-A49A5C9045E7}" srcOrd="6" destOrd="0" parTransId="{01D0E0AE-C6BD-440B-8106-91E88228BD7A}" sibTransId="{FC3E0D0E-63D2-4F3E-A260-E0F9FF3BD43F}"/>
    <dgm:cxn modelId="{249DA1EC-E7AC-4235-8301-A5C3E616CFCF}" type="presOf" srcId="{34F960B4-9600-4D23-AE99-6984F9CC35BC}" destId="{9530D49F-7D6C-4E9C-8F9F-42D6A1261245}" srcOrd="0" destOrd="0" presId="urn:microsoft.com/office/officeart/2005/8/layout/default"/>
    <dgm:cxn modelId="{DC9871F9-F05A-4298-8AAA-936B9D1F3CF4}" srcId="{751D74C7-CDAA-42B9-96AC-DAB92D33D65D}" destId="{E08CEF82-6BAC-4795-B90C-863339C5FD89}" srcOrd="4" destOrd="0" parTransId="{9648E7E0-26DC-4596-B167-3C2331F05B47}" sibTransId="{D524EFE0-5391-4DFD-9A8B-E997AFE4DBD0}"/>
    <dgm:cxn modelId="{60432DFA-9FA4-44C1-8281-E973745D0E0F}" type="presOf" srcId="{E08CEF82-6BAC-4795-B90C-863339C5FD89}" destId="{2D23C331-9ECC-4DCF-897C-60BDEEE08B4A}" srcOrd="0" destOrd="0" presId="urn:microsoft.com/office/officeart/2005/8/layout/default"/>
    <dgm:cxn modelId="{D8C84917-B9A2-475F-88BC-CA07884F75C3}" type="presParOf" srcId="{9602BA29-23AE-4CAA-8ECC-F32B7182F599}" destId="{A7D67732-1A6D-4E1E-A0C7-421E992ABDCF}" srcOrd="0" destOrd="0" presId="urn:microsoft.com/office/officeart/2005/8/layout/default"/>
    <dgm:cxn modelId="{7BFB0AE1-7745-493A-B953-2D930F6CB346}" type="presParOf" srcId="{9602BA29-23AE-4CAA-8ECC-F32B7182F599}" destId="{EDCF995F-1699-47D7-817B-F251C7C03F05}" srcOrd="1" destOrd="0" presId="urn:microsoft.com/office/officeart/2005/8/layout/default"/>
    <dgm:cxn modelId="{FB01FD5A-78B7-4242-A839-6ADA7A181168}" type="presParOf" srcId="{9602BA29-23AE-4CAA-8ECC-F32B7182F599}" destId="{57F166DE-147A-466F-A080-50EAD4C41BBE}" srcOrd="2" destOrd="0" presId="urn:microsoft.com/office/officeart/2005/8/layout/default"/>
    <dgm:cxn modelId="{B2FF4475-E619-4222-9185-6B88833C996F}" type="presParOf" srcId="{9602BA29-23AE-4CAA-8ECC-F32B7182F599}" destId="{484FCDBE-B11B-44C4-A4DA-C115226817B6}" srcOrd="3" destOrd="0" presId="urn:microsoft.com/office/officeart/2005/8/layout/default"/>
    <dgm:cxn modelId="{05269D8E-14B7-451F-B1BF-D1DBBCBEA708}" type="presParOf" srcId="{9602BA29-23AE-4CAA-8ECC-F32B7182F599}" destId="{D9E62817-F5FF-4DD7-B530-F7E537950A41}" srcOrd="4" destOrd="0" presId="urn:microsoft.com/office/officeart/2005/8/layout/default"/>
    <dgm:cxn modelId="{5544F974-CC25-433C-82B7-F35EC9EA6362}" type="presParOf" srcId="{9602BA29-23AE-4CAA-8ECC-F32B7182F599}" destId="{1778EFBA-99F1-4D47-9640-A6FE99A07450}" srcOrd="5" destOrd="0" presId="urn:microsoft.com/office/officeart/2005/8/layout/default"/>
    <dgm:cxn modelId="{3C132A22-C31D-4131-B4E5-732C220F3CB3}" type="presParOf" srcId="{9602BA29-23AE-4CAA-8ECC-F32B7182F599}" destId="{9530D49F-7D6C-4E9C-8F9F-42D6A1261245}" srcOrd="6" destOrd="0" presId="urn:microsoft.com/office/officeart/2005/8/layout/default"/>
    <dgm:cxn modelId="{A4E847E2-069C-4515-B63B-A91C341D7B8D}" type="presParOf" srcId="{9602BA29-23AE-4CAA-8ECC-F32B7182F599}" destId="{132A7DD4-1692-4EF0-9AA7-5FDBE22B9F89}" srcOrd="7" destOrd="0" presId="urn:microsoft.com/office/officeart/2005/8/layout/default"/>
    <dgm:cxn modelId="{FEB84FE6-B475-4D74-A34C-091AD33073E0}" type="presParOf" srcId="{9602BA29-23AE-4CAA-8ECC-F32B7182F599}" destId="{2D23C331-9ECC-4DCF-897C-60BDEEE08B4A}" srcOrd="8" destOrd="0" presId="urn:microsoft.com/office/officeart/2005/8/layout/default"/>
    <dgm:cxn modelId="{AD079044-A911-44A5-AE02-E102D7A4860B}" type="presParOf" srcId="{9602BA29-23AE-4CAA-8ECC-F32B7182F599}" destId="{A5727254-7629-4AC7-9023-03053CE46F95}" srcOrd="9" destOrd="0" presId="urn:microsoft.com/office/officeart/2005/8/layout/default"/>
    <dgm:cxn modelId="{3B9B423B-3E06-4169-A11C-FF35C846D6BE}" type="presParOf" srcId="{9602BA29-23AE-4CAA-8ECC-F32B7182F599}" destId="{8F2D879B-6E47-4EFB-98E5-68200126D5AE}" srcOrd="10" destOrd="0" presId="urn:microsoft.com/office/officeart/2005/8/layout/default"/>
    <dgm:cxn modelId="{855C3483-6927-4BF6-B5AB-A5D50044E4F5}" type="presParOf" srcId="{9602BA29-23AE-4CAA-8ECC-F32B7182F599}" destId="{8B1A5D7A-C603-4AEA-ACF8-B90525E14DE7}" srcOrd="11" destOrd="0" presId="urn:microsoft.com/office/officeart/2005/8/layout/default"/>
    <dgm:cxn modelId="{8065D865-5876-4060-8779-B993FB3C823C}" type="presParOf" srcId="{9602BA29-23AE-4CAA-8ECC-F32B7182F599}" destId="{5F2A3579-20F0-4997-A4D4-A9ACFB87737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41F2F-3AEB-F141-B59E-C5C9213B20E7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D74A0E-FB2C-1244-8416-FE2D25184695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Date: 27</a:t>
          </a:r>
          <a:r>
            <a:rPr lang="en-US" sz="3700" kern="1200" baseline="30000"/>
            <a:t>th</a:t>
          </a:r>
          <a:r>
            <a:rPr lang="en-US" sz="3700" kern="1200"/>
            <a:t> January 2024</a:t>
          </a:r>
        </a:p>
      </dsp:txBody>
      <dsp:txXfrm>
        <a:off x="0" y="531"/>
        <a:ext cx="10515600" cy="870055"/>
      </dsp:txXfrm>
    </dsp:sp>
    <dsp:sp modelId="{635BCEB6-AD24-3F41-BC63-51BEA860B7E0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D07615-1E1A-4E49-AD83-02CE2B407C62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Venue: YCH Lan Chi Pat Memorial Secondary School</a:t>
          </a:r>
        </a:p>
      </dsp:txBody>
      <dsp:txXfrm>
        <a:off x="0" y="870586"/>
        <a:ext cx="10515600" cy="870055"/>
      </dsp:txXfrm>
    </dsp:sp>
    <dsp:sp modelId="{8D8497B0-71BC-CC41-9BE0-BE68B9A800E1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0198C2-1D09-8740-8BFD-E3493CC6C605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Division: </a:t>
          </a:r>
        </a:p>
      </dsp:txBody>
      <dsp:txXfrm>
        <a:off x="0" y="1740641"/>
        <a:ext cx="10515600" cy="870055"/>
      </dsp:txXfrm>
    </dsp:sp>
    <dsp:sp modelId="{C4DEECED-3E3E-6C4C-9E9D-8BDDF7E001E1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D50611-E33B-3047-940A-97A579F7BCF2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=&gt; </a:t>
          </a:r>
          <a:r>
            <a:rPr lang="en-HK" sz="3700" kern="1200" dirty="0"/>
            <a:t> Junior Primary (Grades 1 – 3 with age 8 or below) </a:t>
          </a:r>
        </a:p>
      </dsp:txBody>
      <dsp:txXfrm>
        <a:off x="0" y="2610696"/>
        <a:ext cx="10515600" cy="870055"/>
      </dsp:txXfrm>
    </dsp:sp>
    <dsp:sp modelId="{562E4752-31A8-9549-8839-82E7A7C3BC72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EA897C-E386-5149-A1AD-DF7107D42157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=&gt; </a:t>
          </a:r>
          <a:r>
            <a:rPr lang="en-HK" sz="3700" kern="1200" dirty="0"/>
            <a:t>Senior Primary (Grades 4 – 6 with age 9 or above)</a:t>
          </a:r>
          <a:r>
            <a:rPr lang="en-US" sz="3700" kern="1200" dirty="0"/>
            <a:t> </a:t>
          </a:r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67732-1A6D-4E1E-A0C7-421E992ABDCF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Perseverance</a:t>
          </a:r>
        </a:p>
      </dsp:txBody>
      <dsp:txXfrm>
        <a:off x="3080" y="587032"/>
        <a:ext cx="2444055" cy="1466433"/>
      </dsp:txXfrm>
    </dsp:sp>
    <dsp:sp modelId="{57F166DE-147A-466F-A080-50EAD4C41BB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Respect others</a:t>
          </a:r>
        </a:p>
      </dsp:txBody>
      <dsp:txXfrm>
        <a:off x="2691541" y="587032"/>
        <a:ext cx="2444055" cy="1466433"/>
      </dsp:txXfrm>
    </dsp:sp>
    <dsp:sp modelId="{D9E62817-F5FF-4DD7-B530-F7E537950A4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Responsibility</a:t>
          </a:r>
        </a:p>
      </dsp:txBody>
      <dsp:txXfrm>
        <a:off x="5380002" y="587032"/>
        <a:ext cx="2444055" cy="1466433"/>
      </dsp:txXfrm>
    </dsp:sp>
    <dsp:sp modelId="{9530D49F-7D6C-4E9C-8F9F-42D6A1261245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Integrity</a:t>
          </a:r>
        </a:p>
      </dsp:txBody>
      <dsp:txXfrm>
        <a:off x="8068463" y="587032"/>
        <a:ext cx="2444055" cy="1466433"/>
      </dsp:txXfrm>
    </dsp:sp>
    <dsp:sp modelId="{2D23C331-9ECC-4DCF-897C-60BDEEE08B4A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Caring for others</a:t>
          </a:r>
        </a:p>
      </dsp:txBody>
      <dsp:txXfrm>
        <a:off x="1347311" y="2297871"/>
        <a:ext cx="2444055" cy="1466433"/>
      </dsp:txXfrm>
    </dsp:sp>
    <dsp:sp modelId="{8F2D879B-6E47-4EFB-98E5-68200126D5AE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Empathy</a:t>
          </a:r>
        </a:p>
      </dsp:txBody>
      <dsp:txXfrm>
        <a:off x="4035772" y="2297871"/>
        <a:ext cx="2444055" cy="1466433"/>
      </dsp:txXfrm>
    </dsp:sp>
    <dsp:sp modelId="{5F2A3579-20F0-4997-A4D4-A9ACFB877373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Diligence</a:t>
          </a:r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B0EF-6CF8-184D-8FC6-4C60BCA3C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C1A1-5E02-BA6A-5A0C-E3D5A1D03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39DDC-76B0-0406-3FA9-40197835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E4BB7-B191-6F5A-CC92-1A7FA6D3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0EF5-1C3C-62DF-2B17-C7834070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3CC6-11BC-EA5E-0526-76A810CD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8C4C5-73EE-33C2-E520-2A34BDCA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3BC3-9808-AEEC-0B42-965580E8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454C-42FD-1D0B-7A3D-06979FB1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E969-7B0A-E704-294C-BCAFB60C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62433-61FB-511B-0BA4-194E8FE19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557B0-C6C6-E1A2-E580-4733C768E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C08B-1E32-D4E5-076F-67D1EB62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13F3-BB7B-DC55-A87D-26EB66C6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BB580-F799-C32C-72E6-30AB769E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0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AD91-B1F0-9E85-DC70-657AB03C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7A10-855E-71EC-69CF-153791839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552B3-D08F-262B-2805-0D366D20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561DB-0291-0B81-85D0-6FDD0C8E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8310-777F-D340-F95C-3FB9996A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7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245E-4E8E-00DA-05B4-9CD327F3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5EE6-B009-25E8-4EFF-D8529FA9F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CC28B-E69F-CB37-9968-9502358D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7D157-57F1-8D2F-59EF-2CF56374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A48B-9663-2B8B-48B8-0D6C26A1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3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F252-44B0-C333-88CD-44A37701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4F0D-988D-893E-D990-DA0437B46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4C384-007B-8535-44A0-3FC386B77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53A86-C684-44E7-B5AF-4689D6E2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FB7A5-F1AF-99C4-AA4D-69B40C3E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E0D1B-1887-56E1-A7AB-0DA11B7E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82D8-6B60-75FE-1286-590B52C0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FACD6-304C-73BB-2E2B-02645ED1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FA14B-57C7-7AF0-1FD5-55F7A5E91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36BA9-58B4-9778-AF11-BEEADF388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3CA7B-1F77-89F4-0D68-4F5E95644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D6601-7499-BE2E-69BB-8BCE7AFD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569B0-A0BC-E53A-65E8-0872D478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B212F-FDB8-5DB7-8750-59F5D135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E061-5FB2-EC30-AACF-5CCBF83D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AF958-95E1-2D4C-E67E-0E8C1B66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806B8-9173-9500-0E1B-D85580FD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47802-6263-3DC4-32F1-9A2FD3B7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D7564-6C7A-9367-1D51-B76F7A55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5C36B-4DF3-41AE-7ADE-FBB9151E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FD6D8-FD05-2B5B-D6E3-75356110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2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EB46-E6C1-735F-8169-A78AD636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5858-4D87-2F6F-07FA-55FA0AD8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F3141-EB4B-CB7D-1CCC-A265850F3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048A1-CD1A-08C7-E0D6-55BACBDD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C7966-BE80-757F-D3F0-BD1DE2AD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4FC9-1554-A939-4701-B798F58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3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F4DC-595E-0904-7E21-7AF96053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C240F-B45F-34A4-9885-20A0375E4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2B258-AF66-0EC4-C64E-9E13B41BD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C4262-C9F8-ADD8-46B5-F091531B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501B7-8887-8671-DB0F-2A620895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016F7-40A5-11D9-6E01-611A588F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D3F41-BEAD-55ED-EE25-44688105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3E086-46EB-5920-4A63-66E7D5B4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4460-A1BF-69F5-9082-24F3CC341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0843-187C-2252-B263-EBFAF739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BCFD-C5A8-B28F-211F-D48766FB9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8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n4Hz1kMes&amp;list=RDlsn4Hz1kMes&amp;start_radio=1" TargetMode="External"/><Relationship Id="rId2" Type="http://schemas.openxmlformats.org/officeDocument/2006/relationships/hyperlink" Target="https://www.youtube.com/watch?v=TJFXoPDhs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1USEG-ID9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5UXjTTLZW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search?q=English+songs+about+friendship+for+kids&amp;oq=English+songs+about+friendship+for+kids&amp;gs_lcrp=EgZjaHJvbWUyBggAEEUYOdIBCjEyMTYyajBqMTWoAgCwAgA&amp;sourceid=chrome&amp;ie=UTF-8#fpstate=ive&amp;vld=cid:e800d427,vid:gyTdVFa-Fws,st: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C2919-FD66-D977-6AB2-F1A6BB3DD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4500" dirty="0"/>
              <a:t>B</a:t>
            </a:r>
            <a:r>
              <a:rPr lang="en-US" sz="4500" cap="none" dirty="0"/>
              <a:t>riefing </a:t>
            </a:r>
            <a:r>
              <a:rPr lang="en-US" sz="4500" dirty="0"/>
              <a:t>s</a:t>
            </a:r>
            <a:r>
              <a:rPr lang="en-US" sz="4500" cap="none" dirty="0"/>
              <a:t>ession</a:t>
            </a:r>
            <a:r>
              <a:rPr lang="en-US" sz="4500" dirty="0"/>
              <a:t> f</a:t>
            </a:r>
            <a:r>
              <a:rPr lang="en-US" sz="4500" cap="none" dirty="0"/>
              <a:t>or</a:t>
            </a:r>
            <a:r>
              <a:rPr lang="en-US" sz="4500" dirty="0"/>
              <a:t> </a:t>
            </a:r>
            <a:br>
              <a:rPr lang="en-US" sz="4500" dirty="0"/>
            </a:br>
            <a:r>
              <a:rPr lang="en-US" sz="4500" dirty="0"/>
              <a:t>t</a:t>
            </a:r>
            <a:r>
              <a:rPr lang="en-US" sz="4500" cap="none" dirty="0"/>
              <a:t>he</a:t>
            </a:r>
            <a:r>
              <a:rPr lang="en-US" sz="4500" dirty="0"/>
              <a:t> 1</a:t>
            </a:r>
            <a:r>
              <a:rPr lang="en-US" sz="4500" cap="none" baseline="30000" dirty="0"/>
              <a:t>st</a:t>
            </a:r>
            <a:r>
              <a:rPr lang="en-US" sz="4500" dirty="0"/>
              <a:t> H</a:t>
            </a:r>
            <a:r>
              <a:rPr lang="en-US" sz="4500" cap="none" dirty="0"/>
              <a:t>ong</a:t>
            </a:r>
            <a:r>
              <a:rPr lang="en-US" sz="4500" dirty="0"/>
              <a:t> K</a:t>
            </a:r>
            <a:r>
              <a:rPr lang="en-US" sz="4500" cap="none" dirty="0"/>
              <a:t>ong</a:t>
            </a:r>
            <a:r>
              <a:rPr lang="en-US" sz="4500" dirty="0"/>
              <a:t> </a:t>
            </a:r>
            <a:br>
              <a:rPr lang="en-US" sz="4500" dirty="0"/>
            </a:br>
            <a:r>
              <a:rPr lang="en-US" sz="4500" dirty="0"/>
              <a:t>E</a:t>
            </a:r>
            <a:r>
              <a:rPr lang="en-US" sz="4500" cap="none" dirty="0"/>
              <a:t>nglish</a:t>
            </a:r>
            <a:r>
              <a:rPr lang="en-US" sz="4500" dirty="0"/>
              <a:t> S</a:t>
            </a:r>
            <a:r>
              <a:rPr lang="en-US" sz="4500" cap="none" dirty="0"/>
              <a:t>peaking</a:t>
            </a:r>
            <a:r>
              <a:rPr lang="en-US" sz="4500" dirty="0"/>
              <a:t> &amp; P</a:t>
            </a:r>
            <a:r>
              <a:rPr lang="en-US" sz="4500" cap="none" dirty="0"/>
              <a:t>erforming </a:t>
            </a:r>
            <a:r>
              <a:rPr lang="en-US" sz="4500" dirty="0"/>
              <a:t>C</a:t>
            </a:r>
            <a:r>
              <a:rPr lang="en-US" sz="4500" cap="none" dirty="0"/>
              <a:t>ontest</a:t>
            </a:r>
            <a:r>
              <a:rPr lang="en-US" sz="4500" dirty="0"/>
              <a:t>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CA671-9AD6-F7F9-4637-40B2E4F37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95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EC4BD-513B-D660-EEF1-0182CD27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Other songs about…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4983C-44A1-09AF-A032-37F332D88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75" y="1188637"/>
            <a:ext cx="6705936" cy="504251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Perseverance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https://www.youtube.com/watch?v=TJFXoPDhs18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Empathy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https://www.youtube.com/watch?v=lsn4Hz1kMes&amp;list=RDlsn4Hz1kMes&amp;start_radio=1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https://www.youtube.com/watch?v=s1USEG-ID9A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9492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7FC90-5DB6-5494-1FB2-3DC0CC6B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65125"/>
            <a:ext cx="7521422" cy="132556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Song Performance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6651-441F-FF49-9AD3-C28D5684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25625"/>
            <a:ext cx="8705087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popular performance format in Malaysia among primary kids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students sing and the other students dance /do the actions along with the music.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Dancing">
            <a:extLst>
              <a:ext uri="{FF2B5EF4-FFF2-40B4-BE49-F238E27FC236}">
                <a16:creationId xmlns:a16="http://schemas.microsoft.com/office/drawing/2014/main" id="{DADBCDB1-3449-D69D-3B80-304CBECC0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17D7-8F16-84D2-B52D-66352DCD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CA867-903D-3293-8C64-2DFBFEFD7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https://www.youtube.com/watch?v=05UXjTTLZW0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2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53745-59BA-C008-B2D1-4F931071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5690229" cy="1006475"/>
          </a:xfrm>
        </p:spPr>
        <p:txBody>
          <a:bodyPr>
            <a:normAutofit/>
          </a:bodyPr>
          <a:lstStyle/>
          <a:p>
            <a:r>
              <a:rPr lang="en-US" dirty="0"/>
              <a:t>Awards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1E1E18C-15E4-23CF-6DEC-4651E09C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572768"/>
            <a:ext cx="8887968" cy="4604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category from each division will be awarded: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Champion: a gold medal &amp; a certificate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2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Winner: a sliver medal &amp; a certificate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3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Winner: a bronze medal &amp; a certificate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4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Winner: a 4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medal &amp; a certificate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14714-29FA-B441-02BB-E33DC7D5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5" r="28418"/>
          <a:stretch/>
        </p:blipFill>
        <p:spPr>
          <a:xfrm>
            <a:off x="8650224" y="10"/>
            <a:ext cx="354177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05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6F4BE-4C4C-8C3C-1C4F-0C80ED36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Awards (</a:t>
            </a:r>
            <a:r>
              <a:rPr lang="en-US" sz="4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sz="4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0F2781-4D14-534A-C836-77E126E17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1094"/>
              </p:ext>
            </p:extLst>
          </p:nvPr>
        </p:nvGraphicFramePr>
        <p:xfrm>
          <a:off x="274320" y="1690687"/>
          <a:ext cx="11503150" cy="4802187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3242657">
                  <a:extLst>
                    <a:ext uri="{9D8B030D-6E8A-4147-A177-3AD203B41FA5}">
                      <a16:colId xmlns:a16="http://schemas.microsoft.com/office/drawing/2014/main" val="3691198310"/>
                    </a:ext>
                  </a:extLst>
                </a:gridCol>
                <a:gridCol w="4291999">
                  <a:extLst>
                    <a:ext uri="{9D8B030D-6E8A-4147-A177-3AD203B41FA5}">
                      <a16:colId xmlns:a16="http://schemas.microsoft.com/office/drawing/2014/main" val="2432693029"/>
                    </a:ext>
                  </a:extLst>
                </a:gridCol>
                <a:gridCol w="3968494">
                  <a:extLst>
                    <a:ext uri="{9D8B030D-6E8A-4147-A177-3AD203B41FA5}">
                      <a16:colId xmlns:a16="http://schemas.microsoft.com/office/drawing/2014/main" val="797637438"/>
                    </a:ext>
                  </a:extLst>
                </a:gridCol>
              </a:tblGrid>
              <a:tr h="3487523">
                <a:tc>
                  <a:txBody>
                    <a:bodyPr/>
                    <a:lstStyle/>
                    <a:p>
                      <a:r>
                        <a:rPr lang="en-US" sz="3300" b="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Contestants of the top 30% of the scores</a:t>
                      </a:r>
                    </a:p>
                  </a:txBody>
                  <a:tcPr marL="127950" marR="181740" marT="36557" marB="274179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300" b="0" kern="1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Contestants of the middle 30% of the scores</a:t>
                      </a:r>
                    </a:p>
                  </a:txBody>
                  <a:tcPr marL="127950" marR="181740" marT="36557" marB="27417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300" b="0" kern="1200" cap="none" spc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Contestants of the remaining 40% of the scores</a:t>
                      </a:r>
                    </a:p>
                  </a:txBody>
                  <a:tcPr marL="127950" marR="181740" marT="36557" marB="27417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75424"/>
                  </a:ext>
                </a:extLst>
              </a:tr>
              <a:tr h="1314664">
                <a:tc>
                  <a:txBody>
                    <a:bodyPr/>
                    <a:lstStyle/>
                    <a:p>
                      <a:r>
                        <a:rPr lang="en-US" sz="3200" cap="none" spc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cap="none" spc="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3200" cap="none" spc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 Award Certificate</a:t>
                      </a:r>
                    </a:p>
                  </a:txBody>
                  <a:tcPr marL="127950" marR="181740" marT="36557" marB="274179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kern="1200" cap="none" spc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kern="1200" cap="none" spc="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3200" kern="1200" cap="none" spc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Class Award Certificate</a:t>
                      </a:r>
                    </a:p>
                  </a:txBody>
                  <a:tcPr marL="127950" marR="181740" marT="36557" marB="2741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kern="1200" cap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kern="1200" cap="none" spc="0" baseline="30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3200" kern="1200" cap="none" spc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Class Award Certificate</a:t>
                      </a:r>
                    </a:p>
                  </a:txBody>
                  <a:tcPr marL="127950" marR="181740" marT="36557" marB="27417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83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90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78828-CDE4-8D83-89BB-EFF709C7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2" y="365125"/>
            <a:ext cx="10946048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5E5AF-CA5F-4DA1-A648-6BD7C754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51" y="1690688"/>
            <a:ext cx="8423510" cy="4802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Where?</a:t>
            </a:r>
          </a:p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held in Malaysia</a:t>
            </a:r>
          </a:p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When?</a:t>
            </a:r>
          </a:p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23/4 to 25/4</a:t>
            </a:r>
          </a:p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</a:t>
            </a:r>
          </a:p>
          <a:p>
            <a:pPr marL="0" indent="0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Champion from each category</a:t>
            </a:r>
          </a:p>
          <a:p>
            <a:pPr marL="0" indent="0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odium">
            <a:extLst>
              <a:ext uri="{FF2B5EF4-FFF2-40B4-BE49-F238E27FC236}">
                <a16:creationId xmlns:a16="http://schemas.microsoft.com/office/drawing/2014/main" id="{487EFAEC-097B-25B4-FEEB-EBFE49205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8976" y="1306072"/>
            <a:ext cx="3522583" cy="424585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377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27876-F030-6B19-3749-CF74F1E6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067951"/>
            <a:ext cx="6589707" cy="1790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7FE2C-9FB7-3CD9-CC6E-2C2609A0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520" y="3899207"/>
            <a:ext cx="6589707" cy="265457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n-US" sz="5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Call / </a:t>
            </a:r>
            <a:r>
              <a:rPr lang="en-US" sz="5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WhatApps</a:t>
            </a:r>
            <a:r>
              <a:rPr lang="en-US" sz="5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me at 97843439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2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F0C84-9A41-F36E-F62E-1BFBBC65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29C3-65DB-890A-8010-7C36566A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Thank you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2406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A6689-969D-B155-3E2F-BB2261E4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Contest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10EB44-54A5-8291-15B1-8D93386A6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77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87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3404-5D91-E0FA-04C4-388902FC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FB0-ABC6-244B-88C7-CAB19124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maximum of 3 entries is allowed for each participating school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combinations: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3 junior / senior (individual)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3 junior / senior (group)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1 junior (individual) + 2 senior (individual)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1 junior (individual) + 1 junior (group) + 1 senior (Individual)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many more different combinations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6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E7066-C6C5-C060-909D-9BCC803B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Categories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2F79C0-741D-008F-0EDC-7903B363D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718672"/>
              </p:ext>
            </p:extLst>
          </p:nvPr>
        </p:nvGraphicFramePr>
        <p:xfrm>
          <a:off x="954901" y="2230850"/>
          <a:ext cx="10909640" cy="4209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1187">
                  <a:extLst>
                    <a:ext uri="{9D8B030D-6E8A-4147-A177-3AD203B41FA5}">
                      <a16:colId xmlns:a16="http://schemas.microsoft.com/office/drawing/2014/main" val="2623455111"/>
                    </a:ext>
                  </a:extLst>
                </a:gridCol>
                <a:gridCol w="8878453">
                  <a:extLst>
                    <a:ext uri="{9D8B030D-6E8A-4147-A177-3AD203B41FA5}">
                      <a16:colId xmlns:a16="http://schemas.microsoft.com/office/drawing/2014/main" val="3728320615"/>
                    </a:ext>
                  </a:extLst>
                </a:gridCol>
              </a:tblGrid>
              <a:tr h="2104787">
                <a:tc>
                  <a:txBody>
                    <a:bodyPr/>
                    <a:lstStyle/>
                    <a:p>
                      <a:r>
                        <a:rPr lang="en-US" sz="3300"/>
                        <a:t>Individual</a:t>
                      </a:r>
                    </a:p>
                  </a:txBody>
                  <a:tcPr marL="62865" marR="62865" marT="31433" marB="31433"/>
                </a:tc>
                <a:tc>
                  <a:txBody>
                    <a:bodyPr/>
                    <a:lstStyle/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Story telling  (own choice)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Singing  (own choice)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Solo verse speaking (provided by LCP)</a:t>
                      </a:r>
                    </a:p>
                  </a:txBody>
                  <a:tcPr marL="62865" marR="62865" marT="31433" marB="31433"/>
                </a:tc>
                <a:extLst>
                  <a:ext uri="{0D108BD9-81ED-4DB2-BD59-A6C34878D82A}">
                    <a16:rowId xmlns:a16="http://schemas.microsoft.com/office/drawing/2014/main" val="2893394512"/>
                  </a:ext>
                </a:extLst>
              </a:tr>
              <a:tr h="2104787">
                <a:tc>
                  <a:txBody>
                    <a:bodyPr/>
                    <a:lstStyle/>
                    <a:p>
                      <a:r>
                        <a:rPr lang="en-US" sz="3300"/>
                        <a:t>Group</a:t>
                      </a:r>
                    </a:p>
                  </a:txBody>
                  <a:tcPr marL="62865" marR="62865" marT="31433" marB="31433"/>
                </a:tc>
                <a:tc>
                  <a:txBody>
                    <a:bodyPr/>
                    <a:lstStyle/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Singing  (own choice)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Action Song  (own choice)</a:t>
                      </a:r>
                    </a:p>
                    <a:p>
                      <a:pPr marL="685800" indent="-6858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Spelling (provided by LCP)</a:t>
                      </a:r>
                    </a:p>
                  </a:txBody>
                  <a:tcPr marL="62865" marR="62865" marT="31433" marB="31433"/>
                </a:tc>
                <a:extLst>
                  <a:ext uri="{0D108BD9-81ED-4DB2-BD59-A6C34878D82A}">
                    <a16:rowId xmlns:a16="http://schemas.microsoft.com/office/drawing/2014/main" val="3481387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3414A-F9B5-4E95-B7A3-2DFA8819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 Size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9FE8FD-96BE-2992-307E-2841D6D99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43899"/>
              </p:ext>
            </p:extLst>
          </p:nvPr>
        </p:nvGraphicFramePr>
        <p:xfrm>
          <a:off x="1241559" y="2796349"/>
          <a:ext cx="9705834" cy="326059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{5940675A-B579-460E-94D1-54222C63F5DA}</a:tableStyleId>
              </a:tblPr>
              <a:tblGrid>
                <a:gridCol w="4671744">
                  <a:extLst>
                    <a:ext uri="{9D8B030D-6E8A-4147-A177-3AD203B41FA5}">
                      <a16:colId xmlns:a16="http://schemas.microsoft.com/office/drawing/2014/main" val="289149368"/>
                    </a:ext>
                  </a:extLst>
                </a:gridCol>
                <a:gridCol w="5034090">
                  <a:extLst>
                    <a:ext uri="{9D8B030D-6E8A-4147-A177-3AD203B41FA5}">
                      <a16:colId xmlns:a16="http://schemas.microsoft.com/office/drawing/2014/main" val="3411366866"/>
                    </a:ext>
                  </a:extLst>
                </a:gridCol>
              </a:tblGrid>
              <a:tr h="1198626">
                <a:tc>
                  <a:txBody>
                    <a:bodyPr/>
                    <a:lstStyle/>
                    <a:p>
                      <a:r>
                        <a:rPr lang="en-US" sz="4400" b="1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Categories</a:t>
                      </a:r>
                    </a:p>
                  </a:txBody>
                  <a:tcPr marL="176022" marR="251460" marT="50292" marB="3771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Students </a:t>
                      </a:r>
                    </a:p>
                  </a:txBody>
                  <a:tcPr marL="176022" marR="251460" marT="50292" marB="3771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19865"/>
                  </a:ext>
                </a:extLst>
              </a:tr>
              <a:tr h="1030986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Singing &amp; Action Song</a:t>
                      </a:r>
                    </a:p>
                  </a:txBody>
                  <a:tcPr marL="176022" marR="251460" marT="50292" marB="37719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more than 10 students</a:t>
                      </a:r>
                    </a:p>
                  </a:txBody>
                  <a:tcPr marL="176022" marR="251460" marT="50292" marB="3771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02210"/>
                  </a:ext>
                </a:extLst>
              </a:tr>
              <a:tr h="1030986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Spelling</a:t>
                      </a:r>
                    </a:p>
                  </a:txBody>
                  <a:tcPr marL="176022" marR="251460" marT="50292" marB="37719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more than 3 students </a:t>
                      </a:r>
                    </a:p>
                  </a:txBody>
                  <a:tcPr marL="176022" marR="251460" marT="50292" marB="3771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F31ADC8D-1F10-8059-B89C-75B55961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29083" r="28285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F7457-FED1-D714-F34C-5D993AC2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3" y="38168"/>
            <a:ext cx="4880659" cy="1790632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Selection of Materials for </a:t>
            </a:r>
            <a:r>
              <a:rPr lang="en-US" sz="4000">
                <a:solidFill>
                  <a:srgbClr val="FF0000"/>
                </a:solidFill>
              </a:rPr>
              <a:t>Singing</a:t>
            </a:r>
            <a:r>
              <a:rPr lang="en-US" sz="4000">
                <a:solidFill>
                  <a:srgbClr val="FFFFFF"/>
                </a:solidFill>
              </a:rPr>
              <a:t> , </a:t>
            </a:r>
            <a:r>
              <a:rPr lang="en-US" sz="4000">
                <a:solidFill>
                  <a:srgbClr val="FF0000"/>
                </a:solidFill>
              </a:rPr>
              <a:t>Action Song</a:t>
            </a:r>
            <a:r>
              <a:rPr lang="en-US" sz="4000">
                <a:solidFill>
                  <a:srgbClr val="FFFFFF"/>
                </a:solidFill>
              </a:rPr>
              <a:t> &amp; </a:t>
            </a:r>
            <a:r>
              <a:rPr lang="en-US" sz="4000">
                <a:solidFill>
                  <a:srgbClr val="FF0000"/>
                </a:solidFill>
              </a:rPr>
              <a:t>Story Telling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053B-7C2A-B444-0FC4-7B3A627E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0" y="214314"/>
            <a:ext cx="6482546" cy="646427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It conveys a positive message, so it could be about:</a:t>
            </a:r>
          </a:p>
          <a:p>
            <a:pPr marL="0" indent="0">
              <a:buNone/>
            </a:pPr>
            <a:r>
              <a:rPr lang="en-US" dirty="0"/>
              <a:t>       =&gt; friendship </a:t>
            </a:r>
          </a:p>
          <a:p>
            <a:pPr marL="0" indent="0">
              <a:buNone/>
            </a:pPr>
            <a:r>
              <a:rPr lang="en-US" dirty="0"/>
              <a:t>       =&gt; world peace</a:t>
            </a:r>
          </a:p>
          <a:p>
            <a:pPr marL="0" indent="0">
              <a:buNone/>
            </a:pPr>
            <a:r>
              <a:rPr lang="en-US" dirty="0"/>
              <a:t>       =&gt; acceptance of difference</a:t>
            </a:r>
          </a:p>
          <a:p>
            <a:pPr marL="0" indent="0">
              <a:buNone/>
            </a:pPr>
            <a:r>
              <a:rPr lang="en-US" dirty="0"/>
              <a:t>       =&gt; loving your family / others</a:t>
            </a:r>
          </a:p>
          <a:p>
            <a:pPr marL="0" indent="0">
              <a:buNone/>
            </a:pPr>
            <a:r>
              <a:rPr lang="en-US" dirty="0"/>
              <a:t>       =&gt; caring for others, like people and </a:t>
            </a:r>
          </a:p>
          <a:p>
            <a:pPr marL="0" indent="0">
              <a:buNone/>
            </a:pPr>
            <a:r>
              <a:rPr lang="en-US" dirty="0"/>
              <a:t>             animals</a:t>
            </a:r>
          </a:p>
          <a:p>
            <a:pPr marL="0" indent="0">
              <a:buNone/>
            </a:pPr>
            <a:r>
              <a:rPr lang="en-US" dirty="0"/>
              <a:t>      and many more…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Thus, the performance can echo one of the aspects in the value education framework. </a:t>
            </a:r>
          </a:p>
        </p:txBody>
      </p:sp>
    </p:spTree>
    <p:extLst>
      <p:ext uri="{BB962C8B-B14F-4D97-AF65-F5344CB8AC3E}">
        <p14:creationId xmlns:p14="http://schemas.microsoft.com/office/powerpoint/2010/main" val="406865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C8A9B9-8EE8-5D1B-6313-A60BB3CD2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0" b="13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95A77-2327-D1A5-3B38-964B1216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Elements of Value Education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42E1022-7D9E-44E3-5C04-F4921D835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6429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95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95C5C-9A79-8529-82D4-9EC3997A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410881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Sample Song about Friendship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A237-FEC5-0551-6FD1-F9EBEC32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https://www.google.com/search?q=English+songs+about+friendship+for+kids&amp;oq=English+songs+about+friendship+for+kids&amp;gs_lcrp=EgZjaHJvbWUyBggAEEUYOdIBCjEyMTYyajBqMTWoAgCwAgA&amp;sourceid=chrome&amp;ie=UTF-8#fpstate=ive&amp;vld=cid:e800d427,vid:gyTdVFa-Fws,st:0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DBA67999-D05C-3FF8-8F5D-951FB3B21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44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CFF81-69DD-49F7-04FA-EB084871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9" y="365125"/>
            <a:ext cx="8226549" cy="11344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be learnt from this song?</a:t>
            </a:r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206E68F1-F8C1-7E62-20FF-984F31D55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0" r="17806" b="-1"/>
          <a:stretch/>
        </p:blipFill>
        <p:spPr>
          <a:xfrm>
            <a:off x="21" y="10"/>
            <a:ext cx="3127228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919C-4249-566B-C024-9E0DB7FC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128" y="1499616"/>
            <a:ext cx="8668512" cy="4677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words: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Precious , silver , gold 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other (this is taught in primary level)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inversion (so am I)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Phrasal verb (e.g. see you through)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523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622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Briefing session for  the 1st Hong Kong  English Speaking &amp; Performing Contest 2024</vt:lpstr>
      <vt:lpstr>The Contest </vt:lpstr>
      <vt:lpstr>Number of Entry</vt:lpstr>
      <vt:lpstr>Categories </vt:lpstr>
      <vt:lpstr>Group Size</vt:lpstr>
      <vt:lpstr>Selection of Materials for Singing , Action Song &amp; Story Telling  </vt:lpstr>
      <vt:lpstr>Elements of Value Education</vt:lpstr>
      <vt:lpstr>A Sample Song about Friendship </vt:lpstr>
      <vt:lpstr>What can be learnt from this song?</vt:lpstr>
      <vt:lpstr>Other songs about…</vt:lpstr>
      <vt:lpstr>Action Song Performance</vt:lpstr>
      <vt:lpstr>PowerPoint Presentation</vt:lpstr>
      <vt:lpstr>Awards</vt:lpstr>
      <vt:lpstr>Awards (Con’t)</vt:lpstr>
      <vt:lpstr>International Contest</vt:lpstr>
      <vt:lpstr>Enquiries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session for  the 1st Hong Kong  English Speaking &amp; Performing Contest 2024</dc:title>
  <dc:creator>翁琼苗</dc:creator>
  <cp:lastModifiedBy>lcp-ykm@lcp.edu.hk</cp:lastModifiedBy>
  <cp:revision>26</cp:revision>
  <dcterms:created xsi:type="dcterms:W3CDTF">2023-11-16T13:33:03Z</dcterms:created>
  <dcterms:modified xsi:type="dcterms:W3CDTF">2023-11-20T08:44:51Z</dcterms:modified>
</cp:coreProperties>
</file>